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db196c31b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db196c31b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ef3d4e2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ef3d4e2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eb7e5fe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eb7e5fe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ef3d4e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ef3d4e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ef3d4e2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ef3d4e2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eb7e5fe1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eb7e5fe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eb7e5fe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eb7e5fe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db196c31b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db196c31b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db196c31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db196c31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db196c31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db196c31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db196c31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db196c31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db196c31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db196c31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db196c31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db196c31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ef3d4e29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ef3d4e29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db196c31b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db196c31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98850" y="1578450"/>
            <a:ext cx="3114600" cy="9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Sportsdoc </a:t>
            </a:r>
            <a:endParaRPr/>
          </a:p>
        </p:txBody>
      </p:sp>
      <p:sp>
        <p:nvSpPr>
          <p:cNvPr id="135" name="Google Shape;135;p13"/>
          <p:cNvSpPr txBox="1"/>
          <p:nvPr>
            <p:ph idx="1" type="subTitle"/>
          </p:nvPr>
        </p:nvSpPr>
        <p:spPr>
          <a:xfrm>
            <a:off x="5444900" y="362857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new way to sport”</a:t>
            </a:r>
            <a:endParaRPr/>
          </a:p>
        </p:txBody>
      </p:sp>
      <p:sp>
        <p:nvSpPr>
          <p:cNvPr id="136" name="Google Shape;136;p13"/>
          <p:cNvSpPr txBox="1"/>
          <p:nvPr/>
        </p:nvSpPr>
        <p:spPr>
          <a:xfrm>
            <a:off x="4041300" y="2507163"/>
            <a:ext cx="5556000" cy="11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latin typeface="Lato"/>
                <a:ea typeface="Lato"/>
                <a:cs typeface="Lato"/>
                <a:sym typeface="Lato"/>
              </a:rPr>
              <a:t>⚽️  🏀  🏈  ⚾️</a:t>
            </a:r>
            <a:endParaRPr sz="45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a:t>
            </a:r>
            <a:endParaRPr/>
          </a:p>
        </p:txBody>
      </p:sp>
      <p:sp>
        <p:nvSpPr>
          <p:cNvPr id="191" name="Google Shape;191;p22"/>
          <p:cNvSpPr txBox="1"/>
          <p:nvPr>
            <p:ph idx="1" type="body"/>
          </p:nvPr>
        </p:nvSpPr>
        <p:spPr>
          <a:xfrm>
            <a:off x="1297500" y="3333750"/>
            <a:ext cx="7038900" cy="128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team utilized the Github project board in order to track team progress. For every week, there was a column set aside with particular task cards that needed to be completed for each week. Along with that was a column for work ‘in progress’ and a column for ‘done’  cards.  As the team made progress, cards were appended into either category column as necessary. The group rates this tools with a 5/5. </a:t>
            </a:r>
            <a:endParaRPr/>
          </a:p>
        </p:txBody>
      </p:sp>
      <p:pic>
        <p:nvPicPr>
          <p:cNvPr id="192" name="Google Shape;192;p22"/>
          <p:cNvPicPr preferRelativeResize="0"/>
          <p:nvPr/>
        </p:nvPicPr>
        <p:blipFill>
          <a:blip r:embed="rId3">
            <a:alphaModFix/>
          </a:blip>
          <a:stretch>
            <a:fillRect/>
          </a:stretch>
        </p:blipFill>
        <p:spPr>
          <a:xfrm>
            <a:off x="1560313" y="1307850"/>
            <a:ext cx="6023375" cy="1798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GitKraken</a:t>
            </a:r>
            <a:endParaRPr/>
          </a:p>
        </p:txBody>
      </p:sp>
      <p:sp>
        <p:nvSpPr>
          <p:cNvPr id="198" name="Google Shape;198;p23"/>
          <p:cNvSpPr txBox="1"/>
          <p:nvPr>
            <p:ph idx="1" type="body"/>
          </p:nvPr>
        </p:nvSpPr>
        <p:spPr>
          <a:xfrm>
            <a:off x="1297500" y="3376275"/>
            <a:ext cx="6690600" cy="156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GitKraken is a graphical user interface (GUI) for Github. The group used it to more easily track </a:t>
            </a:r>
            <a:r>
              <a:rPr lang="en"/>
              <a:t>each others</a:t>
            </a:r>
            <a:r>
              <a:rPr lang="en"/>
              <a:t>’ changes to the project. The group gives it a 5/5 for its incredible functionality and its sleek design. Features include: visual commit history, drag and drop commits click to undo or r</a:t>
            </a:r>
            <a:r>
              <a:rPr lang="en"/>
              <a:t>e</a:t>
            </a:r>
            <a:r>
              <a:rPr lang="en"/>
              <a:t>do changes, and merge conflict editor built-in code editor.</a:t>
            </a:r>
            <a:endParaRPr/>
          </a:p>
        </p:txBody>
      </p:sp>
      <p:pic>
        <p:nvPicPr>
          <p:cNvPr id="199" name="Google Shape;199;p23"/>
          <p:cNvPicPr preferRelativeResize="0"/>
          <p:nvPr/>
        </p:nvPicPr>
        <p:blipFill>
          <a:blip r:embed="rId3">
            <a:alphaModFix/>
          </a:blip>
          <a:stretch>
            <a:fillRect/>
          </a:stretch>
        </p:blipFill>
        <p:spPr>
          <a:xfrm>
            <a:off x="3121300" y="326325"/>
            <a:ext cx="590900" cy="590925"/>
          </a:xfrm>
          <a:prstGeom prst="rect">
            <a:avLst/>
          </a:prstGeom>
          <a:noFill/>
          <a:ln>
            <a:noFill/>
          </a:ln>
        </p:spPr>
      </p:pic>
      <p:pic>
        <p:nvPicPr>
          <p:cNvPr id="200" name="Google Shape;200;p23"/>
          <p:cNvPicPr preferRelativeResize="0"/>
          <p:nvPr/>
        </p:nvPicPr>
        <p:blipFill>
          <a:blip r:embed="rId4">
            <a:alphaModFix/>
          </a:blip>
          <a:stretch>
            <a:fillRect/>
          </a:stretch>
        </p:blipFill>
        <p:spPr>
          <a:xfrm>
            <a:off x="1967875" y="1112700"/>
            <a:ext cx="4409600" cy="2027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 </a:t>
            </a:r>
            <a:endParaRPr/>
          </a:p>
        </p:txBody>
      </p:sp>
      <p:sp>
        <p:nvSpPr>
          <p:cNvPr id="206" name="Google Shape;206;p24"/>
          <p:cNvSpPr txBox="1"/>
          <p:nvPr>
            <p:ph idx="1" type="body"/>
          </p:nvPr>
        </p:nvSpPr>
        <p:spPr>
          <a:xfrm>
            <a:off x="1657600" y="3579025"/>
            <a:ext cx="6179400" cy="113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group utilized React in order to handle and stylize the front end system of the application.  React created an efficient way for the group to implement a stylish and informational UI into the project. The group rates this tool with a 5/5 as it </a:t>
            </a:r>
            <a:r>
              <a:rPr lang="en"/>
              <a:t>enabled</a:t>
            </a:r>
            <a:r>
              <a:rPr lang="en"/>
              <a:t> us to customize the application to our exact </a:t>
            </a:r>
            <a:r>
              <a:rPr lang="en"/>
              <a:t>specifications.</a:t>
            </a:r>
            <a:r>
              <a:rPr lang="en"/>
              <a:t> </a:t>
            </a:r>
            <a:endParaRPr/>
          </a:p>
        </p:txBody>
      </p:sp>
      <p:pic>
        <p:nvPicPr>
          <p:cNvPr id="207" name="Google Shape;207;p24"/>
          <p:cNvPicPr preferRelativeResize="0"/>
          <p:nvPr/>
        </p:nvPicPr>
        <p:blipFill rotWithShape="1">
          <a:blip r:embed="rId3">
            <a:alphaModFix/>
          </a:blip>
          <a:srcRect b="20529" l="34460" r="34457" t="20529"/>
          <a:stretch/>
        </p:blipFill>
        <p:spPr>
          <a:xfrm>
            <a:off x="2384825" y="283625"/>
            <a:ext cx="734799" cy="800650"/>
          </a:xfrm>
          <a:prstGeom prst="rect">
            <a:avLst/>
          </a:prstGeom>
          <a:noFill/>
          <a:ln>
            <a:noFill/>
          </a:ln>
        </p:spPr>
      </p:pic>
      <p:pic>
        <p:nvPicPr>
          <p:cNvPr id="208" name="Google Shape;208;p24"/>
          <p:cNvPicPr preferRelativeResize="0"/>
          <p:nvPr/>
        </p:nvPicPr>
        <p:blipFill>
          <a:blip r:embed="rId4">
            <a:alphaModFix/>
          </a:blip>
          <a:stretch>
            <a:fillRect/>
          </a:stretch>
        </p:blipFill>
        <p:spPr>
          <a:xfrm>
            <a:off x="2451300" y="1460250"/>
            <a:ext cx="3850818" cy="1966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Discord</a:t>
            </a:r>
            <a:endParaRPr/>
          </a:p>
        </p:txBody>
      </p:sp>
      <p:sp>
        <p:nvSpPr>
          <p:cNvPr id="214" name="Google Shape;214;p25"/>
          <p:cNvSpPr txBox="1"/>
          <p:nvPr>
            <p:ph idx="1" type="body"/>
          </p:nvPr>
        </p:nvSpPr>
        <p:spPr>
          <a:xfrm>
            <a:off x="1052550" y="36997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Discord served as a great tool for the group to communicate by both text and video. The group rates this with a 5/5.</a:t>
            </a:r>
            <a:endParaRPr/>
          </a:p>
        </p:txBody>
      </p:sp>
      <p:pic>
        <p:nvPicPr>
          <p:cNvPr id="215" name="Google Shape;215;p25"/>
          <p:cNvPicPr preferRelativeResize="0"/>
          <p:nvPr/>
        </p:nvPicPr>
        <p:blipFill>
          <a:blip r:embed="rId3">
            <a:alphaModFix/>
          </a:blip>
          <a:stretch>
            <a:fillRect/>
          </a:stretch>
        </p:blipFill>
        <p:spPr>
          <a:xfrm>
            <a:off x="2735050" y="277725"/>
            <a:ext cx="799225" cy="799225"/>
          </a:xfrm>
          <a:prstGeom prst="rect">
            <a:avLst/>
          </a:prstGeom>
          <a:noFill/>
          <a:ln>
            <a:noFill/>
          </a:ln>
        </p:spPr>
      </p:pic>
      <p:pic>
        <p:nvPicPr>
          <p:cNvPr id="216" name="Google Shape;216;p25"/>
          <p:cNvPicPr preferRelativeResize="0"/>
          <p:nvPr/>
        </p:nvPicPr>
        <p:blipFill>
          <a:blip r:embed="rId4">
            <a:alphaModFix/>
          </a:blip>
          <a:stretch>
            <a:fillRect/>
          </a:stretch>
        </p:blipFill>
        <p:spPr>
          <a:xfrm>
            <a:off x="2660300" y="1528213"/>
            <a:ext cx="3711086" cy="2087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&amp; PostgresQL </a:t>
            </a:r>
            <a:endParaRPr/>
          </a:p>
        </p:txBody>
      </p:sp>
      <p:sp>
        <p:nvSpPr>
          <p:cNvPr id="222" name="Google Shape;222;p26"/>
          <p:cNvSpPr txBox="1"/>
          <p:nvPr>
            <p:ph idx="1" type="body"/>
          </p:nvPr>
        </p:nvSpPr>
        <p:spPr>
          <a:xfrm>
            <a:off x="1154325" y="3320575"/>
            <a:ext cx="7038900" cy="163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Python served as a very important tool for the group. Through the use of the API’s we were able to gather the data required to populate the database. From there, the group populated the PostgresQL </a:t>
            </a:r>
            <a:r>
              <a:rPr lang="en"/>
              <a:t>database</a:t>
            </a:r>
            <a:r>
              <a:rPr lang="en"/>
              <a:t> with the API information. The group rates Python with a 5/5 and PostgresQL with a ⅗. Some </a:t>
            </a:r>
            <a:r>
              <a:rPr lang="en"/>
              <a:t>challenges</a:t>
            </a:r>
            <a:r>
              <a:rPr lang="en"/>
              <a:t> faced included g</a:t>
            </a:r>
            <a:r>
              <a:rPr lang="en">
                <a:solidFill>
                  <a:srgbClr val="DCDDDE"/>
                </a:solidFill>
              </a:rPr>
              <a:t>etting accurate coverage over long </a:t>
            </a:r>
            <a:r>
              <a:rPr lang="en">
                <a:solidFill>
                  <a:srgbClr val="DCDDDE"/>
                </a:solidFill>
              </a:rPr>
              <a:t>time spans, </a:t>
            </a:r>
            <a:r>
              <a:rPr lang="en">
                <a:solidFill>
                  <a:srgbClr val="DCDDDE"/>
                </a:solidFill>
              </a:rPr>
              <a:t>especially with error handling.  Also, random errors would occur midway through and we had to find how to move forward without wiping what we had already.</a:t>
            </a:r>
            <a:endParaRPr/>
          </a:p>
        </p:txBody>
      </p:sp>
      <p:pic>
        <p:nvPicPr>
          <p:cNvPr id="223" name="Google Shape;223;p26"/>
          <p:cNvPicPr preferRelativeResize="0"/>
          <p:nvPr/>
        </p:nvPicPr>
        <p:blipFill>
          <a:blip r:embed="rId3">
            <a:alphaModFix/>
          </a:blip>
          <a:stretch>
            <a:fillRect/>
          </a:stretch>
        </p:blipFill>
        <p:spPr>
          <a:xfrm>
            <a:off x="1735625" y="1040525"/>
            <a:ext cx="2409375" cy="2133600"/>
          </a:xfrm>
          <a:prstGeom prst="rect">
            <a:avLst/>
          </a:prstGeom>
          <a:noFill/>
          <a:ln>
            <a:noFill/>
          </a:ln>
        </p:spPr>
      </p:pic>
      <p:pic>
        <p:nvPicPr>
          <p:cNvPr id="224" name="Google Shape;224;p26"/>
          <p:cNvPicPr preferRelativeResize="0"/>
          <p:nvPr/>
        </p:nvPicPr>
        <p:blipFill>
          <a:blip r:embed="rId4">
            <a:alphaModFix/>
          </a:blip>
          <a:stretch>
            <a:fillRect/>
          </a:stretch>
        </p:blipFill>
        <p:spPr>
          <a:xfrm>
            <a:off x="4572000" y="1040525"/>
            <a:ext cx="3272725" cy="2050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a:t>
            </a:r>
            <a:endParaRPr/>
          </a:p>
        </p:txBody>
      </p:sp>
      <p:sp>
        <p:nvSpPr>
          <p:cNvPr id="230" name="Google Shape;230;p27"/>
          <p:cNvSpPr txBox="1"/>
          <p:nvPr>
            <p:ph idx="1" type="body"/>
          </p:nvPr>
        </p:nvSpPr>
        <p:spPr>
          <a:xfrm>
            <a:off x="1801900" y="4215550"/>
            <a:ext cx="5844300" cy="7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group used Node.js to host our application outside of the web server. The group rates this with a 5/5 as utilizing this tool served as very </a:t>
            </a:r>
            <a:r>
              <a:rPr lang="en"/>
              <a:t>efficient</a:t>
            </a:r>
            <a:r>
              <a:rPr lang="en"/>
              <a:t> when running/building the app.</a:t>
            </a:r>
            <a:endParaRPr/>
          </a:p>
        </p:txBody>
      </p:sp>
      <p:pic>
        <p:nvPicPr>
          <p:cNvPr id="231" name="Google Shape;231;p27"/>
          <p:cNvPicPr preferRelativeResize="0"/>
          <p:nvPr/>
        </p:nvPicPr>
        <p:blipFill>
          <a:blip r:embed="rId3">
            <a:alphaModFix/>
          </a:blip>
          <a:stretch>
            <a:fillRect/>
          </a:stretch>
        </p:blipFill>
        <p:spPr>
          <a:xfrm>
            <a:off x="2740850" y="344000"/>
            <a:ext cx="1160325" cy="707525"/>
          </a:xfrm>
          <a:prstGeom prst="rect">
            <a:avLst/>
          </a:prstGeom>
          <a:noFill/>
          <a:ln>
            <a:noFill/>
          </a:ln>
        </p:spPr>
      </p:pic>
      <p:pic>
        <p:nvPicPr>
          <p:cNvPr id="232" name="Google Shape;232;p27"/>
          <p:cNvPicPr preferRelativeResize="0"/>
          <p:nvPr/>
        </p:nvPicPr>
        <p:blipFill>
          <a:blip r:embed="rId4">
            <a:alphaModFix/>
          </a:blip>
          <a:stretch>
            <a:fillRect/>
          </a:stretch>
        </p:blipFill>
        <p:spPr>
          <a:xfrm>
            <a:off x="1901250" y="1433025"/>
            <a:ext cx="5130426" cy="2541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46165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Chart.js</a:t>
            </a:r>
            <a:endParaRPr/>
          </a:p>
          <a:p>
            <a:pPr indent="0" lvl="0" marL="0" rtl="0" algn="l">
              <a:spcBef>
                <a:spcPts val="0"/>
              </a:spcBef>
              <a:spcAft>
                <a:spcPts val="0"/>
              </a:spcAft>
              <a:buNone/>
            </a:pPr>
            <a:r>
              <a:t/>
            </a:r>
            <a:endParaRPr/>
          </a:p>
        </p:txBody>
      </p:sp>
      <p:sp>
        <p:nvSpPr>
          <p:cNvPr id="238" name="Google Shape;238;p28"/>
          <p:cNvSpPr txBox="1"/>
          <p:nvPr>
            <p:ph idx="1" type="body"/>
          </p:nvPr>
        </p:nvSpPr>
        <p:spPr>
          <a:xfrm>
            <a:off x="1729650" y="4100675"/>
            <a:ext cx="5921700" cy="70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group used version react-chartjs-2 to implement React as a wrapper for the charts. We give it a ⅘ score as it was difficult to use with React.</a:t>
            </a:r>
            <a:endParaRPr/>
          </a:p>
        </p:txBody>
      </p:sp>
      <p:pic>
        <p:nvPicPr>
          <p:cNvPr id="239" name="Google Shape;239;p28"/>
          <p:cNvPicPr preferRelativeResize="0"/>
          <p:nvPr/>
        </p:nvPicPr>
        <p:blipFill>
          <a:blip r:embed="rId3">
            <a:alphaModFix/>
          </a:blip>
          <a:stretch>
            <a:fillRect/>
          </a:stretch>
        </p:blipFill>
        <p:spPr>
          <a:xfrm>
            <a:off x="2831150" y="292550"/>
            <a:ext cx="705975" cy="705975"/>
          </a:xfrm>
          <a:prstGeom prst="rect">
            <a:avLst/>
          </a:prstGeom>
          <a:noFill/>
          <a:ln>
            <a:noFill/>
          </a:ln>
        </p:spPr>
      </p:pic>
      <p:pic>
        <p:nvPicPr>
          <p:cNvPr id="240" name="Google Shape;240;p28"/>
          <p:cNvPicPr preferRelativeResize="0"/>
          <p:nvPr/>
        </p:nvPicPr>
        <p:blipFill>
          <a:blip r:embed="rId4">
            <a:alphaModFix/>
          </a:blip>
          <a:stretch>
            <a:fillRect/>
          </a:stretch>
        </p:blipFill>
        <p:spPr>
          <a:xfrm>
            <a:off x="2690925" y="1216200"/>
            <a:ext cx="3578650" cy="2666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142" name="Google Shape;142;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3169675" y="380875"/>
            <a:ext cx="2726400" cy="7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Enrico Blackwell</a:t>
            </a:r>
            <a:endParaRPr/>
          </a:p>
        </p:txBody>
      </p:sp>
      <p:pic>
        <p:nvPicPr>
          <p:cNvPr id="148" name="Google Shape;148;p15"/>
          <p:cNvPicPr preferRelativeResize="0"/>
          <p:nvPr/>
        </p:nvPicPr>
        <p:blipFill>
          <a:blip r:embed="rId3">
            <a:alphaModFix/>
          </a:blip>
          <a:stretch>
            <a:fillRect/>
          </a:stretch>
        </p:blipFill>
        <p:spPr>
          <a:xfrm>
            <a:off x="3247925" y="1075800"/>
            <a:ext cx="2648136" cy="35308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3538500" y="548425"/>
            <a:ext cx="2505300" cy="6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Willem Scott</a:t>
            </a:r>
            <a:endParaRPr/>
          </a:p>
        </p:txBody>
      </p:sp>
      <p:pic>
        <p:nvPicPr>
          <p:cNvPr id="154" name="Google Shape;154;p16"/>
          <p:cNvPicPr preferRelativeResize="0"/>
          <p:nvPr/>
        </p:nvPicPr>
        <p:blipFill>
          <a:blip r:embed="rId3">
            <a:alphaModFix/>
          </a:blip>
          <a:stretch>
            <a:fillRect/>
          </a:stretch>
        </p:blipFill>
        <p:spPr>
          <a:xfrm>
            <a:off x="3538488" y="1185925"/>
            <a:ext cx="2283427" cy="3044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836250" y="334450"/>
            <a:ext cx="5895900" cy="7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Sayed Abdulmohsen Alhashemi</a:t>
            </a:r>
            <a:endParaRPr/>
          </a:p>
        </p:txBody>
      </p:sp>
      <p:pic>
        <p:nvPicPr>
          <p:cNvPr id="160" name="Google Shape;160;p17"/>
          <p:cNvPicPr preferRelativeResize="0"/>
          <p:nvPr/>
        </p:nvPicPr>
        <p:blipFill>
          <a:blip r:embed="rId3">
            <a:alphaModFix/>
          </a:blip>
          <a:stretch>
            <a:fillRect/>
          </a:stretch>
        </p:blipFill>
        <p:spPr>
          <a:xfrm>
            <a:off x="3309575" y="1100950"/>
            <a:ext cx="2721776" cy="36655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3675975" y="530925"/>
            <a:ext cx="1905900" cy="6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 Swett </a:t>
            </a:r>
            <a:endParaRPr/>
          </a:p>
        </p:txBody>
      </p:sp>
      <p:pic>
        <p:nvPicPr>
          <p:cNvPr id="166" name="Google Shape;166;p18"/>
          <p:cNvPicPr preferRelativeResize="0"/>
          <p:nvPr/>
        </p:nvPicPr>
        <p:blipFill>
          <a:blip r:embed="rId3">
            <a:alphaModFix/>
          </a:blip>
          <a:stretch>
            <a:fillRect/>
          </a:stretch>
        </p:blipFill>
        <p:spPr>
          <a:xfrm>
            <a:off x="3492000" y="1211625"/>
            <a:ext cx="2399151" cy="31988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3583650" y="301150"/>
            <a:ext cx="2466600" cy="7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 Abam </a:t>
            </a:r>
            <a:endParaRPr/>
          </a:p>
        </p:txBody>
      </p:sp>
      <p:pic>
        <p:nvPicPr>
          <p:cNvPr id="172" name="Google Shape;172;p19"/>
          <p:cNvPicPr preferRelativeResize="0"/>
          <p:nvPr/>
        </p:nvPicPr>
        <p:blipFill>
          <a:blip r:embed="rId3">
            <a:alphaModFix/>
          </a:blip>
          <a:stretch>
            <a:fillRect/>
          </a:stretch>
        </p:blipFill>
        <p:spPr>
          <a:xfrm>
            <a:off x="3583650" y="874325"/>
            <a:ext cx="2206650" cy="3923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359750" y="376250"/>
            <a:ext cx="2827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Manifesto</a:t>
            </a:r>
            <a:endParaRPr/>
          </a:p>
        </p:txBody>
      </p:sp>
      <p:sp>
        <p:nvSpPr>
          <p:cNvPr id="178" name="Google Shape;178;p20"/>
          <p:cNvSpPr txBox="1"/>
          <p:nvPr>
            <p:ph idx="1" type="body"/>
          </p:nvPr>
        </p:nvSpPr>
        <p:spPr>
          <a:xfrm>
            <a:off x="1297500" y="3661050"/>
            <a:ext cx="7038900" cy="134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order to successfully complete the project, the group utilized the AGILE Manifesto strategy. Between the five of us, there was an assigned frontend/design team, a backend team, and and an algorithmic design team. For every week there were assignments set per team in order to complete the project as efficiently as possible. The group rates this tool with a 5/5, as it provided a very organized way for us to iterate through goals and ideas.</a:t>
            </a:r>
            <a:endParaRPr/>
          </a:p>
        </p:txBody>
      </p:sp>
      <p:pic>
        <p:nvPicPr>
          <p:cNvPr id="179" name="Google Shape;179;p20"/>
          <p:cNvPicPr preferRelativeResize="0"/>
          <p:nvPr/>
        </p:nvPicPr>
        <p:blipFill>
          <a:blip r:embed="rId3">
            <a:alphaModFix/>
          </a:blip>
          <a:stretch>
            <a:fillRect/>
          </a:stretch>
        </p:blipFill>
        <p:spPr>
          <a:xfrm>
            <a:off x="2424525" y="1011700"/>
            <a:ext cx="4784850" cy="255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Used</a:t>
            </a:r>
            <a:endParaRPr/>
          </a:p>
        </p:txBody>
      </p:sp>
      <p:sp>
        <p:nvSpPr>
          <p:cNvPr id="185" name="Google Shape;185;p21"/>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